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Difusão Estável Para Todos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Sejam bem-vindos à apresentação sobre Difusão Estável, uma caixa de ferramentas aberta e gratuita, para todos.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42484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9686" y="5400556"/>
            <a:ext cx="16383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Victor Luz</a:t>
            </a:r>
            <a:endParaRPr lang="en-US" sz="218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56378" y="562570"/>
            <a:ext cx="4091583" cy="639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34"/>
              </a:lnSpc>
              <a:buNone/>
            </a:pPr>
            <a:r>
              <a:rPr lang="en-US" sz="402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História</a:t>
            </a:r>
            <a:endParaRPr lang="en-US" sz="402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78" y="1611035"/>
            <a:ext cx="4705350" cy="4705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86188" y="6572012"/>
            <a:ext cx="2045732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17"/>
              </a:lnSpc>
              <a:buNone/>
            </a:pPr>
            <a:r>
              <a:rPr lang="en-US" sz="201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Origens</a:t>
            </a:r>
            <a:endParaRPr lang="en-US" sz="2014" dirty="0"/>
          </a:p>
        </p:txBody>
      </p:sp>
      <p:sp>
        <p:nvSpPr>
          <p:cNvPr id="7" name="Text 3"/>
          <p:cNvSpPr/>
          <p:nvPr/>
        </p:nvSpPr>
        <p:spPr>
          <a:xfrm>
            <a:off x="2456378" y="7014329"/>
            <a:ext cx="4705350" cy="654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tem origem na década de 50 e tornou-se popular nas décadas de 80 e 90.</a:t>
            </a:r>
            <a:endParaRPr lang="en-US" sz="161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53" y="1611035"/>
            <a:ext cx="4705469" cy="47054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00048" y="6572131"/>
            <a:ext cx="3642360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17"/>
              </a:lnSpc>
              <a:buNone/>
            </a:pPr>
            <a:r>
              <a:rPr lang="en-US" sz="201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explosão do código aberto</a:t>
            </a:r>
            <a:endParaRPr lang="en-US" sz="2014" dirty="0"/>
          </a:p>
        </p:txBody>
      </p:sp>
      <p:sp>
        <p:nvSpPr>
          <p:cNvPr id="10" name="Text 5"/>
          <p:cNvSpPr/>
          <p:nvPr/>
        </p:nvSpPr>
        <p:spPr>
          <a:xfrm>
            <a:off x="7468553" y="7014448"/>
            <a:ext cx="4705469" cy="654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explosão do código aberto democratizou o acesso à tecnologia.</a:t>
            </a:r>
            <a:endParaRPr lang="en-US" sz="1611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71174"/>
            <a:ext cx="7604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Demonstração do Interface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09888"/>
            <a:ext cx="3370064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1458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txt2img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626287"/>
            <a:ext cx="28981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Transforma frases em imagens.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2909888"/>
            <a:ext cx="3370064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66209" y="31458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img2img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3626287"/>
            <a:ext cx="28981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Mutação de imagens.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2909888"/>
            <a:ext cx="3370064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8444" y="3145869"/>
            <a:ext cx="2491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Exemplos Básicos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3626287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Alguns exemplos básicos para dar uma ideia da funcionalidade do programa.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2037993" y="5150644"/>
            <a:ext cx="10554414" cy="1307783"/>
          </a:xfrm>
          <a:prstGeom prst="roundRect">
            <a:avLst>
              <a:gd name="adj" fmla="val 7646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273975" y="53866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Scripts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273975" y="5867043"/>
            <a:ext cx="1008245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Scripts úteis, como sketch, inpaint, deforum, controlnet e upscale.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821174"/>
            <a:ext cx="6263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Modelos SD Modernos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506397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6" name="Shape 3"/>
          <p:cNvSpPr/>
          <p:nvPr/>
        </p:nvSpPr>
        <p:spPr>
          <a:xfrm>
            <a:off x="3700760" y="450633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7" name="Shape 4"/>
          <p:cNvSpPr/>
          <p:nvPr/>
        </p:nvSpPr>
        <p:spPr>
          <a:xfrm>
            <a:off x="3473053" y="42564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662005" y="429809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389823" y="5506283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260163" y="6055995"/>
            <a:ext cx="292560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Um de milhares de modelos existentes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496818" y="3728859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12" name="Shape 9"/>
          <p:cNvSpPr/>
          <p:nvPr/>
        </p:nvSpPr>
        <p:spPr>
          <a:xfrm>
            <a:off x="5269111" y="42564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423773" y="429809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4185880" y="224599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4056221" y="2795707"/>
            <a:ext cx="29257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Texto escrito em linguagem natural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292876" y="450639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169" y="4256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831" y="429815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6204109" y="5506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Vae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5852279" y="5986701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Modelo de codificação automática que ajuda os usuários a criar novas imagens.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9089053" y="3728799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22" name="Shape 19"/>
          <p:cNvSpPr/>
          <p:nvPr/>
        </p:nvSpPr>
        <p:spPr>
          <a:xfrm>
            <a:off x="8861346" y="4256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9000768" y="4298156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8000286" y="19598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Lora</a:t>
            </a:r>
            <a:endParaRPr lang="en-US" sz="2187" dirty="0"/>
          </a:p>
        </p:txBody>
      </p:sp>
      <p:sp>
        <p:nvSpPr>
          <p:cNvPr id="25" name="Text 22"/>
          <p:cNvSpPr/>
          <p:nvPr/>
        </p:nvSpPr>
        <p:spPr>
          <a:xfrm>
            <a:off x="7648456" y="2440305"/>
            <a:ext cx="292560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Usa redes generativas adversarias para sintetizar imagens.</a:t>
            </a:r>
            <a:endParaRPr lang="en-US" sz="1750" dirty="0"/>
          </a:p>
        </p:txBody>
      </p:sp>
      <p:sp>
        <p:nvSpPr>
          <p:cNvPr id="26" name="Shape 23"/>
          <p:cNvSpPr/>
          <p:nvPr/>
        </p:nvSpPr>
        <p:spPr>
          <a:xfrm>
            <a:off x="10885110" y="450639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27" name="Shape 24"/>
          <p:cNvSpPr/>
          <p:nvPr/>
        </p:nvSpPr>
        <p:spPr>
          <a:xfrm>
            <a:off x="10657403" y="4256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10812066" y="429815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624" dirty="0"/>
          </a:p>
        </p:txBody>
      </p:sp>
      <p:sp>
        <p:nvSpPr>
          <p:cNvPr id="29" name="Text 26"/>
          <p:cNvSpPr/>
          <p:nvPr/>
        </p:nvSpPr>
        <p:spPr>
          <a:xfrm>
            <a:off x="9796343" y="5506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Estilo</a:t>
            </a:r>
            <a:endParaRPr lang="en-US" sz="2187" dirty="0"/>
          </a:p>
        </p:txBody>
      </p:sp>
      <p:sp>
        <p:nvSpPr>
          <p:cNvPr id="30" name="Text 27"/>
          <p:cNvSpPr/>
          <p:nvPr/>
        </p:nvSpPr>
        <p:spPr>
          <a:xfrm>
            <a:off x="9444514" y="5986701"/>
            <a:ext cx="29257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Cinge o resultado a um estilo expecífico</a:t>
            </a:r>
            <a:endParaRPr lang="en-US" sz="1750" dirty="0"/>
          </a:p>
        </p:txBody>
      </p:sp>
      <p:pic>
        <p:nvPicPr>
          <p:cNvPr id="3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56378" y="562570"/>
            <a:ext cx="8435340" cy="639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34"/>
              </a:lnSpc>
              <a:buNone/>
            </a:pPr>
            <a:r>
              <a:rPr lang="en-US" sz="402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HDRExpandnet e outros Ldr2hdr</a:t>
            </a:r>
            <a:endParaRPr lang="en-US" sz="402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78" y="1611035"/>
            <a:ext cx="4705350" cy="4705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86188" y="6572012"/>
            <a:ext cx="2045732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17"/>
              </a:lnSpc>
              <a:buNone/>
            </a:pPr>
            <a:r>
              <a:rPr lang="en-US" sz="201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HDRExpandNet</a:t>
            </a:r>
            <a:endParaRPr lang="en-US" sz="2014" dirty="0"/>
          </a:p>
        </p:txBody>
      </p:sp>
      <p:sp>
        <p:nvSpPr>
          <p:cNvPr id="7" name="Text 3"/>
          <p:cNvSpPr/>
          <p:nvPr/>
        </p:nvSpPr>
        <p:spPr>
          <a:xfrm>
            <a:off x="2456378" y="7014329"/>
            <a:ext cx="4705350" cy="654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Programa que ajuda a converter imagens LDR em HDR.</a:t>
            </a:r>
            <a:endParaRPr lang="en-US" sz="161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53" y="1611035"/>
            <a:ext cx="4705469" cy="47054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69567" y="6572131"/>
            <a:ext cx="3703320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17"/>
              </a:lnSpc>
              <a:buNone/>
            </a:pPr>
            <a:r>
              <a:rPr lang="en-US" sz="201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Outros programas LDR2HDR</a:t>
            </a:r>
            <a:endParaRPr lang="en-US" sz="2014" dirty="0"/>
          </a:p>
        </p:txBody>
      </p:sp>
      <p:sp>
        <p:nvSpPr>
          <p:cNvPr id="10" name="Text 5"/>
          <p:cNvSpPr/>
          <p:nvPr/>
        </p:nvSpPr>
        <p:spPr>
          <a:xfrm>
            <a:off x="7468553" y="7014448"/>
            <a:ext cx="4705469" cy="654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Outros programas LDR2HDR úteis que permitirão criar imagens de alta qualidade.</a:t>
            </a:r>
            <a:endParaRPr lang="en-US" sz="1611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8074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ChaiNNer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319463"/>
            <a:ext cx="3370064" cy="2729389"/>
          </a:xfrm>
          <a:prstGeom prst="roundRect">
            <a:avLst>
              <a:gd name="adj" fmla="val 366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5554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é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035862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Chainner é um programa que ajuda a conectar múltiplos modelos de IA, possibilitando criar imagens cada vez mais complexas.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319463"/>
            <a:ext cx="3370064" cy="2729389"/>
          </a:xfrm>
          <a:prstGeom prst="roundRect">
            <a:avLst>
              <a:gd name="adj" fmla="val 366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66209" y="35554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Como funciona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4035862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É um pipeline de modelos em cascata que permite criar resultados em várias etapas.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319463"/>
            <a:ext cx="3370064" cy="2729389"/>
          </a:xfrm>
          <a:prstGeom prst="roundRect">
            <a:avLst>
              <a:gd name="adj" fmla="val 366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8444" y="35554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Aplicações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4035862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Chainner pode ser usado para criar efeitos visuais em filmes, animações e jogos.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56378" y="562570"/>
            <a:ext cx="6751320" cy="639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34"/>
              </a:lnSpc>
              <a:buNone/>
            </a:pPr>
            <a:r>
              <a:rPr lang="en-US" sz="402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Demonstrações adicionais</a:t>
            </a:r>
            <a:endParaRPr lang="en-US" sz="402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78" y="1611035"/>
            <a:ext cx="4705350" cy="4705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86188" y="6572012"/>
            <a:ext cx="2045732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17"/>
              </a:lnSpc>
              <a:buNone/>
            </a:pPr>
            <a:r>
              <a:rPr lang="en-US" sz="201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Fecho</a:t>
            </a:r>
            <a:endParaRPr lang="en-US" sz="2014" dirty="0"/>
          </a:p>
        </p:txBody>
      </p:sp>
      <p:sp>
        <p:nvSpPr>
          <p:cNvPr id="7" name="Text 3"/>
          <p:cNvSpPr/>
          <p:nvPr/>
        </p:nvSpPr>
        <p:spPr>
          <a:xfrm>
            <a:off x="2456378" y="7014329"/>
            <a:ext cx="4705350" cy="654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Exemplos de imagems criadas com a ajuda de modelos de IA.</a:t>
            </a:r>
            <a:endParaRPr lang="en-US" sz="161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53" y="1611035"/>
            <a:ext cx="4705469" cy="47054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400098" y="6572131"/>
            <a:ext cx="2842260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17"/>
              </a:lnSpc>
              <a:buNone/>
            </a:pPr>
            <a:r>
              <a:rPr lang="en-US" sz="201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Perguntas e respostas</a:t>
            </a:r>
            <a:endParaRPr lang="en-US" sz="2014" dirty="0"/>
          </a:p>
        </p:txBody>
      </p:sp>
      <p:sp>
        <p:nvSpPr>
          <p:cNvPr id="10" name="Text 5"/>
          <p:cNvSpPr/>
          <p:nvPr/>
        </p:nvSpPr>
        <p:spPr>
          <a:xfrm>
            <a:off x="7468553" y="7014448"/>
            <a:ext cx="4705469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77"/>
              </a:lnSpc>
              <a:buNone/>
            </a:pPr>
            <a:endParaRPr lang="en-US" sz="1611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2024-01-09T10:45:43Z</dcterms:created>
  <dcterms:modified xsi:type="dcterms:W3CDTF">2024-01-09T10:45:43Z</dcterms:modified>
</cp:coreProperties>
</file>